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5" r:id="rId2"/>
  </p:sldMasterIdLst>
  <p:sldIdLst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6" autoAdjust="0"/>
  </p:normalViewPr>
  <p:slideViewPr>
    <p:cSldViewPr>
      <p:cViewPr>
        <p:scale>
          <a:sx n="94" d="100"/>
          <a:sy n="94" d="100"/>
        </p:scale>
        <p:origin x="-72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57158" y="5429264"/>
            <a:ext cx="3214710" cy="11430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214282" y="6143644"/>
            <a:ext cx="3143272" cy="5715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6072207"/>
            <a:ext cx="3006406" cy="79991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>
            <a:stCxn id="14" idx="0"/>
          </p:cNvCxnSpPr>
          <p:nvPr/>
        </p:nvCxnSpPr>
        <p:spPr>
          <a:xfrm rot="16200000" flipH="1">
            <a:off x="1104264" y="4961900"/>
            <a:ext cx="785793" cy="3006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1500166" y="142852"/>
            <a:ext cx="6858048" cy="35719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1600" baseline="0">
                <a:solidFill>
                  <a:srgbClr val="0070C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КГБУЗ «Красноярский краевой госпиталь для ветеранов войн»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14413" cy="11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>
            <a:off x="928662" y="1000108"/>
            <a:ext cx="78581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57158" y="5429264"/>
            <a:ext cx="3214710" cy="11430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214282" y="6143644"/>
            <a:ext cx="3143272" cy="5715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6072207"/>
            <a:ext cx="3006406" cy="799914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>
            <a:stCxn id="14" idx="0"/>
          </p:cNvCxnSpPr>
          <p:nvPr/>
        </p:nvCxnSpPr>
        <p:spPr>
          <a:xfrm rot="16200000" flipH="1">
            <a:off x="1104264" y="4961900"/>
            <a:ext cx="785793" cy="3006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4413" cy="11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24744"/>
            <a:ext cx="87849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latin typeface="Trebuchet MS" panose="020B0603020202020204" pitchFamily="34" charset="0"/>
              </a:rPr>
              <a:t>Уважаемые красноярцы и жители </a:t>
            </a:r>
            <a:r>
              <a:rPr lang="ru-RU" sz="2000" b="1" u="sng" dirty="0" smtClean="0">
                <a:latin typeface="Trebuchet MS" panose="020B0603020202020204" pitchFamily="34" charset="0"/>
              </a:rPr>
              <a:t>районов нашего </a:t>
            </a:r>
            <a:r>
              <a:rPr lang="ru-RU" sz="2000" b="1" u="sng" dirty="0">
                <a:latin typeface="Trebuchet MS" panose="020B0603020202020204" pitchFamily="34" charset="0"/>
              </a:rPr>
              <a:t>края</a:t>
            </a:r>
            <a:r>
              <a:rPr lang="ru-RU" sz="2000" b="1" u="sng" dirty="0" smtClean="0">
                <a:latin typeface="Trebuchet MS" panose="020B0603020202020204" pitchFamily="34" charset="0"/>
              </a:rPr>
              <a:t>!</a:t>
            </a:r>
          </a:p>
          <a:p>
            <a:pPr algn="ctr"/>
            <a:endParaRPr lang="ru-RU" dirty="0">
              <a:latin typeface="Trebuchet MS" panose="020B0603020202020204" pitchFamily="34" charset="0"/>
            </a:endParaRPr>
          </a:p>
          <a:p>
            <a:pPr algn="ctr"/>
            <a:r>
              <a:rPr lang="ru-RU" sz="2000" b="1" dirty="0" smtClean="0">
                <a:latin typeface="Trebuchet MS" panose="020B0603020202020204" pitchFamily="34" charset="0"/>
              </a:rPr>
              <a:t>Если вы испытываете тревогу, </a:t>
            </a:r>
            <a:r>
              <a:rPr lang="ru-RU" sz="2000" b="1" dirty="0">
                <a:latin typeface="Trebuchet MS" panose="020B0603020202020204" pitchFamily="34" charset="0"/>
              </a:rPr>
              <a:t>страх, панические </a:t>
            </a:r>
            <a:r>
              <a:rPr lang="ru-RU" sz="2000" b="1" dirty="0" smtClean="0">
                <a:latin typeface="Trebuchet MS" panose="020B0603020202020204" pitchFamily="34" charset="0"/>
              </a:rPr>
              <a:t>атаки</a:t>
            </a:r>
            <a:r>
              <a:rPr lang="ru-RU" sz="2000" dirty="0" smtClean="0">
                <a:latin typeface="Trebuchet MS" panose="020B0603020202020204" pitchFamily="34" charset="0"/>
              </a:rPr>
              <a:t>, возникшие </a:t>
            </a:r>
            <a:r>
              <a:rPr lang="ru-RU" sz="2000" dirty="0">
                <a:latin typeface="Trebuchet MS" panose="020B0603020202020204" pitchFamily="34" charset="0"/>
              </a:rPr>
              <a:t>в связи с информацией по поводу </a:t>
            </a:r>
            <a:r>
              <a:rPr lang="ru-RU" sz="2000" b="1" dirty="0" smtClean="0">
                <a:latin typeface="Trebuchet MS" panose="020B0603020202020204" pitchFamily="34" charset="0"/>
              </a:rPr>
              <a:t>новой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b="1" dirty="0" err="1" smtClean="0">
                <a:latin typeface="Trebuchet MS" panose="020B0603020202020204" pitchFamily="34" charset="0"/>
              </a:rPr>
              <a:t>коронавирусной</a:t>
            </a:r>
            <a:r>
              <a:rPr lang="ru-RU" sz="2000" b="1" dirty="0" smtClean="0">
                <a:latin typeface="Trebuchet MS" panose="020B0603020202020204" pitchFamily="34" charset="0"/>
              </a:rPr>
              <a:t> инфекции</a:t>
            </a:r>
            <a:r>
              <a:rPr lang="ru-RU" sz="2000" dirty="0">
                <a:latin typeface="Trebuchet MS" panose="020B0603020202020204" pitchFamily="34" charset="0"/>
              </a:rPr>
              <a:t>,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endParaRPr lang="ru-RU" sz="2000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р</a:t>
            </a:r>
            <a:r>
              <a:rPr lang="ru-RU" sz="2000" b="1" dirty="0" smtClean="0">
                <a:latin typeface="Trebuchet MS" panose="020B0603020202020204" pitchFamily="34" charset="0"/>
              </a:rPr>
              <a:t>екомендуем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>
                <a:latin typeface="Trebuchet MS" panose="020B0603020202020204" pitchFamily="34" charset="0"/>
              </a:rPr>
              <a:t>обратиться </a:t>
            </a:r>
            <a:r>
              <a:rPr lang="ru-RU" sz="2000" dirty="0" smtClean="0">
                <a:latin typeface="Trebuchet MS" panose="020B0603020202020204" pitchFamily="34" charset="0"/>
              </a:rPr>
              <a:t>на Телефон </a:t>
            </a:r>
            <a:r>
              <a:rPr lang="ru-RU" sz="2000" dirty="0">
                <a:latin typeface="Trebuchet MS" panose="020B0603020202020204" pitchFamily="34" charset="0"/>
              </a:rPr>
              <a:t>доверия </a:t>
            </a:r>
            <a:r>
              <a:rPr lang="ru-RU" sz="2000" u="sng" dirty="0">
                <a:latin typeface="Trebuchet MS" panose="020B0603020202020204" pitchFamily="34" charset="0"/>
              </a:rPr>
              <a:t>Центра медико-психологической реабилитации</a:t>
            </a:r>
            <a:r>
              <a:rPr lang="ru-RU" sz="2000" dirty="0">
                <a:latin typeface="Trebuchet MS" panose="020B0603020202020204" pitchFamily="34" charset="0"/>
              </a:rPr>
              <a:t> Красноярского краевого госпиталя </a:t>
            </a:r>
            <a:endParaRPr lang="ru-RU" sz="2000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000" dirty="0" smtClean="0">
                <a:latin typeface="Trebuchet MS" panose="020B0603020202020204" pitchFamily="34" charset="0"/>
              </a:rPr>
              <a:t>для </a:t>
            </a:r>
            <a:r>
              <a:rPr lang="ru-RU" sz="2000" dirty="0">
                <a:latin typeface="Trebuchet MS" panose="020B0603020202020204" pitchFamily="34" charset="0"/>
              </a:rPr>
              <a:t>ветеранов </a:t>
            </a:r>
            <a:r>
              <a:rPr lang="ru-RU" sz="2000" dirty="0" smtClean="0">
                <a:latin typeface="Trebuchet MS" panose="020B0603020202020204" pitchFamily="34" charset="0"/>
              </a:rPr>
              <a:t>войн: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rebuchet MS" panose="020B0603020202020204" pitchFamily="34" charset="0"/>
              </a:rPr>
              <a:t>для </a:t>
            </a:r>
            <a:r>
              <a:rPr lang="ru-RU" sz="2000" dirty="0">
                <a:latin typeface="Trebuchet MS" panose="020B0603020202020204" pitchFamily="34" charset="0"/>
              </a:rPr>
              <a:t>жителей </a:t>
            </a:r>
            <a:r>
              <a:rPr lang="ru-RU" sz="2000" dirty="0" smtClean="0">
                <a:latin typeface="Trebuchet MS" panose="020B0603020202020204" pitchFamily="34" charset="0"/>
              </a:rPr>
              <a:t>Красноярска: </a:t>
            </a:r>
            <a:r>
              <a:rPr lang="ru-RU" sz="2000" b="1" dirty="0" smtClean="0">
                <a:latin typeface="Trebuchet MS" panose="020B0603020202020204" pitchFamily="34" charset="0"/>
              </a:rPr>
              <a:t>2-205-288</a:t>
            </a: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rebuchet MS" panose="020B0603020202020204" pitchFamily="34" charset="0"/>
              </a:rPr>
              <a:t>для жителей районов Красноярского </a:t>
            </a:r>
            <a:r>
              <a:rPr lang="ru-RU" sz="2000" dirty="0" smtClean="0">
                <a:latin typeface="Trebuchet MS" panose="020B0603020202020204" pitchFamily="34" charset="0"/>
              </a:rPr>
              <a:t>края: </a:t>
            </a:r>
            <a:r>
              <a:rPr lang="ru-RU" sz="2000" b="1" dirty="0" smtClean="0">
                <a:latin typeface="Trebuchet MS" panose="020B0603020202020204" pitchFamily="34" charset="0"/>
              </a:rPr>
              <a:t>(8-391) 2-205-288</a:t>
            </a:r>
            <a:r>
              <a:rPr lang="ru-RU" sz="2000" b="1" dirty="0">
                <a:latin typeface="Trebuchet MS" panose="020B0603020202020204" pitchFamily="34" charset="0"/>
              </a:rPr>
              <a:t> </a:t>
            </a:r>
            <a:endParaRPr lang="ru-RU" sz="2000" b="1" dirty="0" smtClean="0">
              <a:latin typeface="Trebuchet MS" panose="020B0603020202020204" pitchFamily="34" charset="0"/>
            </a:endParaRPr>
          </a:p>
          <a:p>
            <a:endParaRPr lang="ru-RU" sz="2000" dirty="0" smtClean="0">
              <a:latin typeface="Trebuchet MS" panose="020B0603020202020204" pitchFamily="34" charset="0"/>
            </a:endParaRPr>
          </a:p>
          <a:p>
            <a:endParaRPr lang="ru-RU" sz="2000" dirty="0">
              <a:latin typeface="Trebuchet MS" panose="020B0603020202020204" pitchFamily="34" charset="0"/>
            </a:endParaRPr>
          </a:p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Консультации</a:t>
            </a:r>
            <a:r>
              <a:rPr lang="ru-RU" sz="2000" dirty="0">
                <a:latin typeface="Trebuchet MS" panose="020B0603020202020204" pitchFamily="34" charset="0"/>
              </a:rPr>
              <a:t> </a:t>
            </a:r>
            <a:r>
              <a:rPr lang="ru-RU" sz="2000" dirty="0" smtClean="0">
                <a:latin typeface="Trebuchet MS" panose="020B0603020202020204" pitchFamily="34" charset="0"/>
              </a:rPr>
              <a:t>осуществляют врачи - психотерапевты </a:t>
            </a:r>
            <a:r>
              <a:rPr lang="ru-RU" sz="2000" dirty="0">
                <a:latin typeface="Trebuchet MS" panose="020B0603020202020204" pitchFamily="34" charset="0"/>
              </a:rPr>
              <a:t>высшей категории, медицинские </a:t>
            </a:r>
            <a:r>
              <a:rPr lang="ru-RU" sz="2000" dirty="0" smtClean="0">
                <a:latin typeface="Trebuchet MS" panose="020B0603020202020204" pitchFamily="34" charset="0"/>
              </a:rPr>
              <a:t>психологи </a:t>
            </a:r>
            <a:r>
              <a:rPr lang="ru-RU" sz="2000" dirty="0">
                <a:latin typeface="Trebuchet MS" panose="020B0603020202020204" pitchFamily="34" charset="0"/>
              </a:rPr>
              <a:t>высшей категории, </a:t>
            </a:r>
          </a:p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п</a:t>
            </a:r>
            <a:r>
              <a:rPr lang="ru-RU" sz="2000" b="1" dirty="0" smtClean="0">
                <a:latin typeface="Trebuchet MS" panose="020B0603020202020204" pitchFamily="34" charset="0"/>
              </a:rPr>
              <a:t>о рабочим дням с 08:00 - 17:00 часов</a:t>
            </a:r>
            <a:endParaRPr lang="ru-RU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1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резентация1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188</TotalTime>
  <Words>59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Презентация1</vt:lpstr>
      <vt:lpstr>1_Презентация1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Лисёночек</dc:creator>
  <cp:lastModifiedBy>Лежнина Ольга Сергеевна</cp:lastModifiedBy>
  <cp:revision>17</cp:revision>
  <dcterms:created xsi:type="dcterms:W3CDTF">2016-09-01T05:49:41Z</dcterms:created>
  <dcterms:modified xsi:type="dcterms:W3CDTF">2020-04-07T02:42:18Z</dcterms:modified>
</cp:coreProperties>
</file>